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embeddedFontLst>
    <p:embeddedFont>
      <p:font typeface="Montserrat"/>
      <p:regular r:id="rId9"/>
    </p:embeddedFont>
    <p:embeddedFont>
      <p:font typeface="Montserrat"/>
      <p:regular r:id="rId10"/>
    </p:embeddedFont>
    <p:embeddedFont>
      <p:font typeface="Montserrat"/>
      <p:regular r:id="rId11"/>
    </p:embeddedFont>
    <p:embeddedFont>
      <p:font typeface="Montserrat"/>
      <p:regular r:id="rId12"/>
    </p:embeddedFont>
    <p:embeddedFont>
      <p:font typeface="Source Sans 3"/>
      <p:regular r:id="rId13"/>
    </p:embeddedFont>
    <p:embeddedFont>
      <p:font typeface="Source Sans 3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2-1.png>
</file>

<file path=ppt/media/image-2-2.png>
</file>

<file path=ppt/media/image-2-3.png>
</file>

<file path=ppt/media/image-2-4.png>
</file>

<file path=ppt/media/image-2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354" y="987623"/>
            <a:ext cx="7669292" cy="2393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9400"/>
              </a:lnSpc>
              <a:buNone/>
            </a:pPr>
            <a:r>
              <a:rPr lang="en-US" sz="75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BPL Support Hub</a:t>
            </a:r>
            <a:endParaRPr lang="en-US" sz="7500" dirty="0"/>
          </a:p>
        </p:txBody>
      </p:sp>
      <p:sp>
        <p:nvSpPr>
          <p:cNvPr id="4" name="Text 1"/>
          <p:cNvSpPr/>
          <p:nvPr/>
        </p:nvSpPr>
        <p:spPr>
          <a:xfrm>
            <a:off x="737354" y="3697486"/>
            <a:ext cx="766929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Connecting families in need with essential support services</a:t>
            </a:r>
            <a:endParaRPr lang="en-US" sz="2050" dirty="0"/>
          </a:p>
        </p:txBody>
      </p:sp>
      <p:sp>
        <p:nvSpPr>
          <p:cNvPr id="5" name="Shape 2"/>
          <p:cNvSpPr/>
          <p:nvPr/>
        </p:nvSpPr>
        <p:spPr>
          <a:xfrm>
            <a:off x="737354" y="4434767"/>
            <a:ext cx="7669292" cy="33933"/>
          </a:xfrm>
          <a:prstGeom prst="rect">
            <a:avLst/>
          </a:prstGeom>
          <a:solidFill>
            <a:srgbClr val="E2E6E9">
              <a:alpha val="5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737354" y="4705588"/>
            <a:ext cx="3729276" cy="1162883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</p:sp>
      <p:sp>
        <p:nvSpPr>
          <p:cNvPr id="7" name="Text 4"/>
          <p:cNvSpPr/>
          <p:nvPr/>
        </p:nvSpPr>
        <p:spPr>
          <a:xfrm>
            <a:off x="947976" y="4916210"/>
            <a:ext cx="239410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50,000+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947976" y="5341739"/>
            <a:ext cx="3308033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Families Helped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4677251" y="4705588"/>
            <a:ext cx="3729395" cy="1162883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</p:sp>
      <p:sp>
        <p:nvSpPr>
          <p:cNvPr id="10" name="Text 7"/>
          <p:cNvSpPr/>
          <p:nvPr/>
        </p:nvSpPr>
        <p:spPr>
          <a:xfrm>
            <a:off x="4887873" y="4916210"/>
            <a:ext cx="239410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200+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4887873" y="5341739"/>
            <a:ext cx="3308152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Active Centers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37354" y="6079093"/>
            <a:ext cx="7669292" cy="1162883"/>
          </a:xfrm>
          <a:prstGeom prst="roundRect">
            <a:avLst>
              <a:gd name="adj" fmla="val 2718"/>
            </a:avLst>
          </a:prstGeom>
          <a:solidFill>
            <a:srgbClr val="303132"/>
          </a:solidFill>
          <a:ln/>
        </p:spPr>
      </p:sp>
      <p:sp>
        <p:nvSpPr>
          <p:cNvPr id="13" name="Text 10"/>
          <p:cNvSpPr/>
          <p:nvPr/>
        </p:nvSpPr>
        <p:spPr>
          <a:xfrm>
            <a:off x="947976" y="6289715"/>
            <a:ext cx="2394109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1M+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947976" y="6715244"/>
            <a:ext cx="7248049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Volunteer Hours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277" y="754499"/>
            <a:ext cx="7273528" cy="590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How We Connect You to Help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277" y="1656040"/>
            <a:ext cx="623054" cy="1143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43976" y="1863685"/>
            <a:ext cx="2360176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Find Programs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043976" y="2283143"/>
            <a:ext cx="6859548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Search food banks, healthcare, education, housing assistance by location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744" y="3109793"/>
            <a:ext cx="623054" cy="11430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55443" y="3317438"/>
            <a:ext cx="2360176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Apply in 4 Steps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355443" y="3736896"/>
            <a:ext cx="6548080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Simple application: personal details, household info, documents, review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331" y="4563547"/>
            <a:ext cx="623054" cy="11430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67030" y="4771192"/>
            <a:ext cx="2360176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Access Support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7667030" y="5190649"/>
            <a:ext cx="6236494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Get connected to services with scheduling, guidance, and 24/7 emergency helpline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7798" y="6228874"/>
            <a:ext cx="623054" cy="11430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978497" y="6436519"/>
            <a:ext cx="2360176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Build Your Future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7978497" y="6855976"/>
            <a:ext cx="5925026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Access education, healthcare, employment, and housing pathways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2025-11-01T05:58:44Z</dcterms:created>
  <dcterms:modified xsi:type="dcterms:W3CDTF">2025-11-01T05:58:44Z</dcterms:modified>
</cp:coreProperties>
</file>